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C0C2"/>
    <a:srgbClr val="B6B7B9"/>
    <a:srgbClr val="B5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3"/>
    <p:restoredTop sz="94694"/>
  </p:normalViewPr>
  <p:slideViewPr>
    <p:cSldViewPr snapToGrid="0">
      <p:cViewPr>
        <p:scale>
          <a:sx n="96" d="100"/>
          <a:sy n="96" d="100"/>
        </p:scale>
        <p:origin x="11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9:38:46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33 24575,'7'0'0,"1"0"0,1 0 0,-2-1 0,0-1 0,1-1 0,-1-1 0,3-1 0,-2 1 0,-1-1 0,-1 2 0,-1 0 0,-1 1 0,-2 1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284A6-B8D5-B941-8A6A-F27C04C39927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2464-902C-A84B-A88A-DAF07102D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53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2464-902C-A84B-A88A-DAF07102D2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70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72464-902C-A84B-A88A-DAF07102D2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4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C227-CFE0-3166-95A6-5764DF7D9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7DF82-AC6E-999D-C3D5-DAF885F92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3C974-8E2D-EF8D-476B-7836423F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52E8-AD69-8405-31D7-8C288FC9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1C713-0E5E-213A-89D1-C4E74620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82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AFD9-E737-5535-8B00-53F00A75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82204-7608-DF12-A619-FB830103E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9AF7C-CE96-1118-5EDC-F957DB5A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68EC5-71F2-BEC6-20EE-93DF9649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205A3-9B38-316F-A537-6AE781DA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0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98748-44FC-ED56-6719-26C16C824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40810-7EA6-E934-4491-2925943F3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C08A9-7273-F3B0-AD5C-72292CA04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E4B1D-ABA7-ED34-9648-AD80B79AB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23304-A5E9-4250-F3EE-E1867322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0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E755-C30B-F0E3-33CF-41961979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DA71-7A34-D0DF-896E-7CC6AB086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29280-805E-F433-0571-285133B9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7AD79-3B0C-4C5D-4851-1B3EBB81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1945C-3331-D15F-085E-0EEE75A5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2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709F-512D-D492-2A40-B726AF386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DD1B9-370C-EFFF-76D3-7F8EA4A38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68EA4-316E-AB81-667A-58DCB4C56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E215D-8C8B-9A16-8F71-93742987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EDE78-CB92-AD65-94FA-82773582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787F-FA94-8051-D16A-08E07D65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D9DC7-E821-2294-BF78-52DF7380C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00B91-DD5A-171C-12A7-B86980F22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3810B-AB00-B427-5484-96DD3487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622BF-22FC-E9F7-08AB-10B31A65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8387E-98D0-1C7C-8219-8252604D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9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E1F0-C725-23FD-F8CA-C8B076C6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4A9B2-286D-11FC-47F7-74DFB5494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C5E0B-1B51-BD29-70F6-85481631E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D4B0E8-C1AA-98C9-C463-1CD9F7D0CF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5301B-756F-5157-F0BF-7116433AC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2FF2E-9941-4C8A-0418-26231865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32322-CC1B-E7CE-9776-2BBE46389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01366-E8E9-93C2-4FDE-23483CDD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6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4E4F-ECC1-0493-7BD4-AF591530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41AD8-003A-CC50-07DD-BE443C0E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05501-E091-292A-1169-77680921E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8CC6A-B071-573E-FB27-8129E72B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A2E200-6D81-FBC7-7D5B-433CEC12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881A1-BEBB-43E7-518F-0ADFD2CE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AB6FD-BCDA-C78E-D578-D75BDBD7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1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84C9-3C6B-D628-12A4-37F47649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4EC7-6030-7DA7-68C3-D8C031423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B4879-63AA-7133-9B49-112F8B848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02B54-A155-9165-852C-06C6EF9E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6DA81-245D-1C80-A2DA-E654CEBC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AE6E2-C44C-C5D2-D19B-AEE3AAB3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5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8533-832D-8088-29AB-2CAAD38C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3D6C3-012F-E1A7-AA2C-1AE1F24861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5F312-AA1A-1820-B992-0332587B4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A8E5E-863B-E011-FFFD-F9C7AC8D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AF196-675E-5CAB-424B-45908844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0F5B-CA49-A825-2E9C-8AF9BFE8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0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6FF6DC-0A32-F8A9-968C-5479E25C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85B00-5E02-CD9F-CDE1-FFE1BE628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DAC6-E14E-551A-0D49-0C653D2C0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2D83E3-7FA2-6849-86E1-C3F5FBDDBC90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12C8C-8DE3-2CF1-864E-7F1538CAB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3BF91-B2B4-CAD5-5BF4-8DDFADBE9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E2C67D-78FB-8845-ACA4-78A680458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1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AED4DB-8098-B075-8694-3D44DFEAAB8E}"/>
              </a:ext>
            </a:extLst>
          </p:cNvPr>
          <p:cNvGrpSpPr/>
          <p:nvPr/>
        </p:nvGrpSpPr>
        <p:grpSpPr>
          <a:xfrm>
            <a:off x="65559" y="139669"/>
            <a:ext cx="12060881" cy="6578661"/>
            <a:chOff x="65559" y="139669"/>
            <a:chExt cx="12060881" cy="6578661"/>
          </a:xfrm>
        </p:grpSpPr>
        <p:pic>
          <p:nvPicPr>
            <p:cNvPr id="5" name="Picture 4" descr="A person riding a bicycle on a slope&#10;&#10;AI-generated content may be incorrect.">
              <a:extLst>
                <a:ext uri="{FF2B5EF4-FFF2-40B4-BE49-F238E27FC236}">
                  <a16:creationId xmlns:a16="http://schemas.microsoft.com/office/drawing/2014/main" id="{43EB76C4-9632-E547-EB29-BC393E9A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59" y="139669"/>
              <a:ext cx="12060881" cy="6578661"/>
            </a:xfrm>
            <a:prstGeom prst="rect">
              <a:avLst/>
            </a:prstGeom>
          </p:spPr>
        </p:pic>
        <p:pic>
          <p:nvPicPr>
            <p:cNvPr id="9" name="Picture 8" descr="A black and white image of a mathematical function&#10;&#10;AI-generated content may be incorrect.">
              <a:extLst>
                <a:ext uri="{FF2B5EF4-FFF2-40B4-BE49-F238E27FC236}">
                  <a16:creationId xmlns:a16="http://schemas.microsoft.com/office/drawing/2014/main" id="{030842FD-D1C5-55F8-B446-073624297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7411" y="901611"/>
              <a:ext cx="2336019" cy="167951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421205-685A-168A-BCCE-7A88DC24877D}"/>
                </a:ext>
              </a:extLst>
            </p:cNvPr>
            <p:cNvSpPr/>
            <p:nvPr/>
          </p:nvSpPr>
          <p:spPr>
            <a:xfrm>
              <a:off x="7196448" y="5299695"/>
              <a:ext cx="380010" cy="5150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white surface with black dots&#10;&#10;AI-generated content may be incorrect.">
              <a:extLst>
                <a:ext uri="{FF2B5EF4-FFF2-40B4-BE49-F238E27FC236}">
                  <a16:creationId xmlns:a16="http://schemas.microsoft.com/office/drawing/2014/main" id="{6E3CF4A4-C00A-2AD9-CF7F-29D24761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7187" y="3829932"/>
              <a:ext cx="2625304" cy="146283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08773E2-60F8-B3FA-AA11-6969136C122A}"/>
                    </a:ext>
                  </a:extLst>
                </p14:cNvPr>
                <p14:cNvContentPartPr/>
                <p14:nvPr/>
              </p14:nvContentPartPr>
              <p14:xfrm>
                <a:off x="6563520" y="3824280"/>
                <a:ext cx="34920" cy="12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08773E2-60F8-B3FA-AA11-6969136C12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57400" y="3818160"/>
                  <a:ext cx="47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2D27593-DC59-AC29-B217-C681678D3E59}"/>
                    </a:ext>
                  </a:extLst>
                </p:cNvPr>
                <p:cNvSpPr txBox="1"/>
                <p:nvPr/>
              </p:nvSpPr>
              <p:spPr>
                <a:xfrm>
                  <a:off x="8205420" y="1620889"/>
                  <a:ext cx="609543" cy="6213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2D27593-DC59-AC29-B217-C681678D3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5420" y="1620889"/>
                  <a:ext cx="609543" cy="621324"/>
                </a:xfrm>
                <a:prstGeom prst="rect">
                  <a:avLst/>
                </a:prstGeom>
                <a:blipFill>
                  <a:blip r:embed="rId8"/>
                  <a:stretch>
                    <a:fillRect l="-10204" t="-36000" r="-18367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987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09DC4-B2C4-1448-9D51-191FE20D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09998"/>
            <a:ext cx="7772400" cy="42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6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63482-FD5E-4E1D-F7E2-D78008737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8B6F8859-BCF1-DB5E-D3AC-E50D033002B2}"/>
              </a:ext>
            </a:extLst>
          </p:cNvPr>
          <p:cNvGrpSpPr/>
          <p:nvPr/>
        </p:nvGrpSpPr>
        <p:grpSpPr>
          <a:xfrm>
            <a:off x="584341" y="358524"/>
            <a:ext cx="11216497" cy="6211312"/>
            <a:chOff x="584341" y="358524"/>
            <a:chExt cx="11216497" cy="6211312"/>
          </a:xfrm>
        </p:grpSpPr>
        <p:pic>
          <p:nvPicPr>
            <p:cNvPr id="70" name="Picture 69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0669FB98-1F56-065B-5307-ED5980067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2210" y="370556"/>
              <a:ext cx="3178628" cy="2383971"/>
            </a:xfrm>
            <a:prstGeom prst="rect">
              <a:avLst/>
            </a:prstGeom>
          </p:spPr>
        </p:pic>
        <p:pic>
          <p:nvPicPr>
            <p:cNvPr id="68" name="Picture 67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8B764543-F25F-3B70-A462-8E7E6701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93" y="365759"/>
              <a:ext cx="3178628" cy="2383971"/>
            </a:xfrm>
            <a:prstGeom prst="rect">
              <a:avLst/>
            </a:prstGeom>
          </p:spPr>
        </p:pic>
        <p:pic>
          <p:nvPicPr>
            <p:cNvPr id="66" name="Picture 65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05DA3194-29A5-6884-3A76-2A22DCBB2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9450" y="365759"/>
              <a:ext cx="3178628" cy="2383971"/>
            </a:xfrm>
            <a:prstGeom prst="rect">
              <a:avLst/>
            </a:prstGeom>
          </p:spPr>
        </p:pic>
        <p:pic>
          <p:nvPicPr>
            <p:cNvPr id="64" name="Picture 63" descr="A graph with numbers and lines&#10;&#10;AI-generated content may be incorrect.">
              <a:extLst>
                <a:ext uri="{FF2B5EF4-FFF2-40B4-BE49-F238E27FC236}">
                  <a16:creationId xmlns:a16="http://schemas.microsoft.com/office/drawing/2014/main" id="{3146C7C0-9416-60BB-98C0-4A18ED45C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234" y="358524"/>
              <a:ext cx="3178628" cy="2383971"/>
            </a:xfrm>
            <a:prstGeom prst="rect">
              <a:avLst/>
            </a:prstGeom>
          </p:spPr>
        </p:pic>
        <p:pic>
          <p:nvPicPr>
            <p:cNvPr id="78" name="Picture 77" descr="A graph with colored lines&#10;&#10;AI-generated content may be incorrect.">
              <a:extLst>
                <a:ext uri="{FF2B5EF4-FFF2-40B4-BE49-F238E27FC236}">
                  <a16:creationId xmlns:a16="http://schemas.microsoft.com/office/drawing/2014/main" id="{7C808938-AA99-113E-9843-100D59449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7868" y="2278553"/>
              <a:ext cx="3178628" cy="2383971"/>
            </a:xfrm>
            <a:prstGeom prst="rect">
              <a:avLst/>
            </a:prstGeom>
          </p:spPr>
        </p:pic>
        <p:pic>
          <p:nvPicPr>
            <p:cNvPr id="76" name="Picture 75" descr="A graph with colored lines&#10;&#10;AI-generated content may be incorrect.">
              <a:extLst>
                <a:ext uri="{FF2B5EF4-FFF2-40B4-BE49-F238E27FC236}">
                  <a16:creationId xmlns:a16="http://schemas.microsoft.com/office/drawing/2014/main" id="{993B7F6B-D7D7-0139-C297-506EF2566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1016" y="2274294"/>
              <a:ext cx="3178628" cy="2383971"/>
            </a:xfrm>
            <a:prstGeom prst="rect">
              <a:avLst/>
            </a:prstGeom>
          </p:spPr>
        </p:pic>
        <p:pic>
          <p:nvPicPr>
            <p:cNvPr id="74" name="Picture 73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05BE27BD-C14C-37EF-DF7F-DE9BB0253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6585" y="2266521"/>
              <a:ext cx="3178628" cy="2383971"/>
            </a:xfrm>
            <a:prstGeom prst="rect">
              <a:avLst/>
            </a:prstGeom>
          </p:spPr>
        </p:pic>
        <p:pic>
          <p:nvPicPr>
            <p:cNvPr id="72" name="Picture 71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1F3389E6-17B2-E918-2396-A75B2E2B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9035" y="2267191"/>
              <a:ext cx="3178628" cy="2383971"/>
            </a:xfrm>
            <a:prstGeom prst="rect">
              <a:avLst/>
            </a:prstGeom>
          </p:spPr>
        </p:pic>
        <p:pic>
          <p:nvPicPr>
            <p:cNvPr id="86" name="Picture 85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C36DF547-E34B-47E2-95CF-59DAC7BE4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17868" y="4185865"/>
              <a:ext cx="3178628" cy="2383971"/>
            </a:xfrm>
            <a:prstGeom prst="rect">
              <a:avLst/>
            </a:prstGeom>
          </p:spPr>
        </p:pic>
        <p:pic>
          <p:nvPicPr>
            <p:cNvPr id="84" name="Picture 83" descr="A graph with colored lines&#10;&#10;AI-generated content may be incorrect.">
              <a:extLst>
                <a:ext uri="{FF2B5EF4-FFF2-40B4-BE49-F238E27FC236}">
                  <a16:creationId xmlns:a16="http://schemas.microsoft.com/office/drawing/2014/main" id="{67ACC8E9-C59D-98D7-4D40-C6544D210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1016" y="4181068"/>
              <a:ext cx="3178628" cy="2383971"/>
            </a:xfrm>
            <a:prstGeom prst="rect">
              <a:avLst/>
            </a:prstGeom>
          </p:spPr>
        </p:pic>
        <p:pic>
          <p:nvPicPr>
            <p:cNvPr id="82" name="Picture 81" descr="A graph with colored lines&#10;&#10;AI-generated content may be incorrect.">
              <a:extLst>
                <a:ext uri="{FF2B5EF4-FFF2-40B4-BE49-F238E27FC236}">
                  <a16:creationId xmlns:a16="http://schemas.microsoft.com/office/drawing/2014/main" id="{17F6AF31-FBB8-9310-FDF1-2B005A246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61663" y="4181068"/>
              <a:ext cx="3178628" cy="2383971"/>
            </a:xfrm>
            <a:prstGeom prst="rect">
              <a:avLst/>
            </a:prstGeom>
          </p:spPr>
        </p:pic>
        <p:pic>
          <p:nvPicPr>
            <p:cNvPr id="80" name="Picture 79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4414923E-2F87-9F78-CFE1-C75015E1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4341" y="4169706"/>
              <a:ext cx="3178628" cy="238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58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2D8BE94-CB98-22A3-F647-DD51D48082EC}"/>
              </a:ext>
            </a:extLst>
          </p:cNvPr>
          <p:cNvGrpSpPr/>
          <p:nvPr/>
        </p:nvGrpSpPr>
        <p:grpSpPr>
          <a:xfrm>
            <a:off x="572545" y="335530"/>
            <a:ext cx="11026136" cy="6200047"/>
            <a:chOff x="572545" y="335530"/>
            <a:chExt cx="11026136" cy="6200047"/>
          </a:xfrm>
        </p:grpSpPr>
        <p:pic>
          <p:nvPicPr>
            <p:cNvPr id="12" name="Picture 11" descr="A graph with rainbow colored lines&#10;&#10;AI-generated content may be incorrect.">
              <a:extLst>
                <a:ext uri="{FF2B5EF4-FFF2-40B4-BE49-F238E27FC236}">
                  <a16:creationId xmlns:a16="http://schemas.microsoft.com/office/drawing/2014/main" id="{95A9D368-5E15-AE9B-0997-D8D08166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5644" y="340092"/>
              <a:ext cx="3178628" cy="2383971"/>
            </a:xfrm>
            <a:prstGeom prst="rect">
              <a:avLst/>
            </a:prstGeom>
          </p:spPr>
        </p:pic>
        <p:pic>
          <p:nvPicPr>
            <p:cNvPr id="8" name="Picture 7" descr="A graph with a line graph and numbers&#10;&#10;AI-generated content may be incorrect.">
              <a:extLst>
                <a:ext uri="{FF2B5EF4-FFF2-40B4-BE49-F238E27FC236}">
                  <a16:creationId xmlns:a16="http://schemas.microsoft.com/office/drawing/2014/main" id="{F2BBC102-490E-C2E8-1910-FC43D4A31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5158" y="344075"/>
              <a:ext cx="3178628" cy="2383971"/>
            </a:xfrm>
            <a:prstGeom prst="rect">
              <a:avLst/>
            </a:prstGeom>
          </p:spPr>
        </p:pic>
        <p:pic>
          <p:nvPicPr>
            <p:cNvPr id="5" name="Picture 4" descr="A graph with a line graph and numbers&#10;&#10;AI-generated content may be incorrect.">
              <a:extLst>
                <a:ext uri="{FF2B5EF4-FFF2-40B4-BE49-F238E27FC236}">
                  <a16:creationId xmlns:a16="http://schemas.microsoft.com/office/drawing/2014/main" id="{C9EC7E9A-99F7-84A1-979E-9DD1A7D4E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1735" y="340092"/>
              <a:ext cx="3178628" cy="2383971"/>
            </a:xfrm>
            <a:prstGeom prst="rect">
              <a:avLst/>
            </a:prstGeom>
          </p:spPr>
        </p:pic>
        <p:pic>
          <p:nvPicPr>
            <p:cNvPr id="3" name="Picture 2" descr="A graph with a line graph and a rainbow line&#10;&#10;AI-generated content may be incorrect.">
              <a:extLst>
                <a:ext uri="{FF2B5EF4-FFF2-40B4-BE49-F238E27FC236}">
                  <a16:creationId xmlns:a16="http://schemas.microsoft.com/office/drawing/2014/main" id="{415225E7-E226-5C1F-AD2C-B184E797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928" y="335530"/>
              <a:ext cx="3178628" cy="2383971"/>
            </a:xfrm>
            <a:prstGeom prst="rect">
              <a:avLst/>
            </a:prstGeom>
          </p:spPr>
        </p:pic>
        <p:pic>
          <p:nvPicPr>
            <p:cNvPr id="28" name="Picture 27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3708B947-6439-3B39-4CB3-7641BD75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5644" y="2245560"/>
              <a:ext cx="3178628" cy="2383971"/>
            </a:xfrm>
            <a:prstGeom prst="rect">
              <a:avLst/>
            </a:prstGeom>
          </p:spPr>
        </p:pic>
        <p:pic>
          <p:nvPicPr>
            <p:cNvPr id="24" name="Picture 23" descr="A graph of a graph with a rainbow line&#10;&#10;AI-generated content may be incorrect.">
              <a:extLst>
                <a:ext uri="{FF2B5EF4-FFF2-40B4-BE49-F238E27FC236}">
                  <a16:creationId xmlns:a16="http://schemas.microsoft.com/office/drawing/2014/main" id="{88B90066-665E-4AF2-5B90-458945FA0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8003" y="2245560"/>
              <a:ext cx="3178628" cy="2383971"/>
            </a:xfrm>
            <a:prstGeom prst="rect">
              <a:avLst/>
            </a:prstGeom>
          </p:spPr>
        </p:pic>
        <p:pic>
          <p:nvPicPr>
            <p:cNvPr id="20" name="Picture 19" descr="A graph of a graph with a rainbow line&#10;&#10;AI-generated content may be incorrect.">
              <a:extLst>
                <a:ext uri="{FF2B5EF4-FFF2-40B4-BE49-F238E27FC236}">
                  <a16:creationId xmlns:a16="http://schemas.microsoft.com/office/drawing/2014/main" id="{AE725CFE-696A-8E0F-9A18-9A6EA14E2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91735" y="2243278"/>
              <a:ext cx="3178628" cy="2383971"/>
            </a:xfrm>
            <a:prstGeom prst="rect">
              <a:avLst/>
            </a:prstGeom>
          </p:spPr>
        </p:pic>
        <p:pic>
          <p:nvPicPr>
            <p:cNvPr id="16" name="Picture 15" descr="A graph with a line of colored lines&#10;&#10;AI-generated content may be incorrect.">
              <a:extLst>
                <a:ext uri="{FF2B5EF4-FFF2-40B4-BE49-F238E27FC236}">
                  <a16:creationId xmlns:a16="http://schemas.microsoft.com/office/drawing/2014/main" id="{F07AA6BC-0EA9-67CD-FDC3-73220B026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45" y="2243279"/>
              <a:ext cx="3178628" cy="2383971"/>
            </a:xfrm>
            <a:prstGeom prst="rect">
              <a:avLst/>
            </a:prstGeom>
          </p:spPr>
        </p:pic>
        <p:pic>
          <p:nvPicPr>
            <p:cNvPr id="38" name="Picture 37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6C2DC158-7DDE-808E-A080-4C9A8C1C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20053" y="4151606"/>
              <a:ext cx="3178628" cy="2383971"/>
            </a:xfrm>
            <a:prstGeom prst="rect">
              <a:avLst/>
            </a:prstGeom>
          </p:spPr>
        </p:pic>
        <p:pic>
          <p:nvPicPr>
            <p:cNvPr id="36" name="Picture 35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710AA618-481E-C636-4A78-66EC7E3F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3586" y="4151606"/>
              <a:ext cx="3178628" cy="2383971"/>
            </a:xfrm>
            <a:prstGeom prst="rect">
              <a:avLst/>
            </a:prstGeom>
          </p:spPr>
        </p:pic>
        <p:pic>
          <p:nvPicPr>
            <p:cNvPr id="34" name="Picture 33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C424D462-798C-FAEB-E6AF-D15ED551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96104" y="4151606"/>
              <a:ext cx="3178628" cy="2383971"/>
            </a:xfrm>
            <a:prstGeom prst="rect">
              <a:avLst/>
            </a:prstGeom>
          </p:spPr>
        </p:pic>
        <p:pic>
          <p:nvPicPr>
            <p:cNvPr id="32" name="Picture 31" descr="A graph with colored lines and numbers&#10;&#10;AI-generated content may be incorrect.">
              <a:extLst>
                <a:ext uri="{FF2B5EF4-FFF2-40B4-BE49-F238E27FC236}">
                  <a16:creationId xmlns:a16="http://schemas.microsoft.com/office/drawing/2014/main" id="{788CF84A-D7C0-178F-19D3-F7B7E64C2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2600" y="4151028"/>
              <a:ext cx="3178628" cy="238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547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4</Words>
  <Application>Microsoft Macintosh PowerPoint</Application>
  <PresentationFormat>Widescreen</PresentationFormat>
  <Paragraphs>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 Bois</dc:creator>
  <cp:lastModifiedBy>Da Bois</cp:lastModifiedBy>
  <cp:revision>10</cp:revision>
  <dcterms:created xsi:type="dcterms:W3CDTF">2025-12-16T19:29:07Z</dcterms:created>
  <dcterms:modified xsi:type="dcterms:W3CDTF">2025-12-18T20:15:00Z</dcterms:modified>
</cp:coreProperties>
</file>